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7" r:id="rId9"/>
    <p:sldId id="266" r:id="rId10"/>
    <p:sldId id="271" r:id="rId11"/>
    <p:sldId id="268" r:id="rId12"/>
    <p:sldId id="272" r:id="rId13"/>
    <p:sldId id="269" r:id="rId14"/>
    <p:sldId id="270" r:id="rId15"/>
    <p:sldId id="273" r:id="rId16"/>
    <p:sldId id="276" r:id="rId17"/>
    <p:sldId id="275" r:id="rId18"/>
    <p:sldId id="277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FFCC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>
        <p:scale>
          <a:sx n="59" d="100"/>
          <a:sy n="59" d="100"/>
        </p:scale>
        <p:origin x="-168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16CE2-CB12-48D9-9741-422A4B891F37}" type="datetimeFigureOut">
              <a:rPr lang="es-ES" smtClean="0"/>
              <a:t>18/12/2016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3FB0D-3F17-4531-AF32-744EA63ACE9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56007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971600" y="5157192"/>
            <a:ext cx="7673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FASE III –- RE-CREANDO EL PATIO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4301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ESPACIO VERDE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r="19454"/>
          <a:stretch>
            <a:fillRect/>
          </a:stretch>
        </p:blipFill>
        <p:spPr bwMode="auto">
          <a:xfrm rot="5400000">
            <a:off x="-98897" y="2228974"/>
            <a:ext cx="4358755" cy="27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3923928" y="1484784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realizado la poda y plantado de todas las plantas y se ha empezado a colocar cintas que servirán de apoyo a las plantas cuando vayan creciendo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3923928" y="4737918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Se va a comprar más cuerda para hacer una zona de agarre en la valla del espacio verde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3066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LA PORTERÍA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pintado una portería con profundidad en el patio</a:t>
            </a:r>
            <a:endParaRPr lang="es-ES" dirty="0"/>
          </a:p>
        </p:txBody>
      </p:sp>
      <p:pic>
        <p:nvPicPr>
          <p:cNvPr id="9" name="8 Imagen" descr="IMG-20161218-WA0152.jpg"/>
          <p:cNvPicPr>
            <a:picLocks noChangeAspect="1"/>
          </p:cNvPicPr>
          <p:nvPr/>
        </p:nvPicPr>
        <p:blipFill>
          <a:blip r:embed="rId3" cstate="print"/>
          <a:srcRect l="18112" t="23100" r="12201" b="23351"/>
          <a:stretch>
            <a:fillRect/>
          </a:stretch>
        </p:blipFill>
        <p:spPr>
          <a:xfrm>
            <a:off x="1331640" y="2420888"/>
            <a:ext cx="6372200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2438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PINBALL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27981" y="2448683"/>
            <a:ext cx="2376264" cy="217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899592" y="148478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pintado en la pared del pasillo unos esqueletos de árbol que se convertirán en un </a:t>
            </a:r>
            <a:r>
              <a:rPr lang="es-ES" dirty="0" err="1" smtClean="0"/>
              <a:t>pinball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827584" y="501317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En todas las ramas y tronco se instalarán unas maderas finas oblicuas que permitirán que una bolita pueda hacer el recorrido de principio a fin. 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4075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SISTEMA SOLAR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dibujado el sistema solar en parte del pasillo posterior</a:t>
            </a:r>
            <a:endParaRPr lang="es-ES" dirty="0"/>
          </a:p>
        </p:txBody>
      </p:sp>
      <p:pic>
        <p:nvPicPr>
          <p:cNvPr id="9" name="8 Imagen" descr="IMG-20161218-WA0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2132856"/>
            <a:ext cx="5616624" cy="42124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31069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CIRCUITO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pintado un circuito de coches, chapas,… en el pasillo dejando espacio para otro tipo de juegos</a:t>
            </a:r>
            <a:endParaRPr lang="es-ES" dirty="0"/>
          </a:p>
        </p:txBody>
      </p:sp>
      <p:pic>
        <p:nvPicPr>
          <p:cNvPr id="9" name="8 Imagen" descr="IMG-20161218-WA0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420888"/>
            <a:ext cx="5184576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3411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LOS CÍRCULOS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27584" y="148478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dibujado un juego imaginario de círculos en el espacio pequeño del patio posterior que invita al juego a los chavales.</a:t>
            </a:r>
            <a:endParaRPr lang="es-ES" dirty="0"/>
          </a:p>
        </p:txBody>
      </p:sp>
      <p:pic>
        <p:nvPicPr>
          <p:cNvPr id="10" name="9 Imagen" descr="IMG-20161218-WA0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348880"/>
            <a:ext cx="5112568" cy="3834426"/>
          </a:xfrm>
          <a:prstGeom prst="rect">
            <a:avLst/>
          </a:prstGeom>
        </p:spPr>
      </p:pic>
      <p:pic>
        <p:nvPicPr>
          <p:cNvPr id="11" name="10 Imagen" descr="IMG-20161218-WA01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933056"/>
            <a:ext cx="3515882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5206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JUEGO DE PUNTERÍA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pic>
        <p:nvPicPr>
          <p:cNvPr id="8" name="7 Imagen" descr="IMG-20161218-WA01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276872"/>
            <a:ext cx="3600400" cy="27003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899592" y="148478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instalado en el patio posterior un juego de puntería colaborativo que permite el juego por equipos.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827584" y="5013176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Tenemos elaborado otro plano para elegir su ubicación. Podría ser perpendicular a este o entre dos columnas de la pared del fondo para servirnos del la inclinación de la pared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CAMINO AL HUERTO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dibujado el camino al huerto con un árbol que indica el camino y un camino de flores.</a:t>
            </a:r>
            <a:endParaRPr lang="es-ES" dirty="0"/>
          </a:p>
        </p:txBody>
      </p:sp>
      <p:pic>
        <p:nvPicPr>
          <p:cNvPr id="9" name="8 Imagen" descr="IMG-20161218-WA01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420888"/>
            <a:ext cx="4896544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187624" y="1988840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smtClean="0">
                <a:solidFill>
                  <a:schemeClr val="bg1"/>
                </a:solidFill>
                <a:latin typeface="Bauhaus 93" pitchFamily="82" charset="0"/>
              </a:rPr>
              <a:t>¡¡¡MUCHAS GRACIAS A TODOS POR HACERLO POSIBLE !!!</a:t>
            </a:r>
            <a:endParaRPr lang="es-ES" sz="5400" b="1" dirty="0">
              <a:solidFill>
                <a:schemeClr val="bg1"/>
              </a:solidFill>
              <a:latin typeface="Bauhaus 93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IMG-20161217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072342" cy="2304256"/>
          </a:xfrm>
          <a:prstGeom prst="rect">
            <a:avLst/>
          </a:prstGeom>
        </p:spPr>
      </p:pic>
      <p:pic>
        <p:nvPicPr>
          <p:cNvPr id="9" name="8 Imagen" descr="IMG-20161218-WA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764704"/>
            <a:ext cx="3179912" cy="2384934"/>
          </a:xfrm>
          <a:prstGeom prst="rect">
            <a:avLst/>
          </a:prstGeom>
        </p:spPr>
      </p:pic>
      <p:pic>
        <p:nvPicPr>
          <p:cNvPr id="7" name="6 Imagen" descr="IMG-20161218-WA0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1484784"/>
            <a:ext cx="3498828" cy="4665104"/>
          </a:xfrm>
          <a:prstGeom prst="rect">
            <a:avLst/>
          </a:prstGeom>
        </p:spPr>
      </p:pic>
      <p:pic>
        <p:nvPicPr>
          <p:cNvPr id="8" name="7 Imagen" descr="IMG-20161218-WA00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4509120"/>
            <a:ext cx="3017877" cy="2263408"/>
          </a:xfrm>
          <a:prstGeom prst="rect">
            <a:avLst/>
          </a:prstGeom>
        </p:spPr>
      </p:pic>
      <p:pic>
        <p:nvPicPr>
          <p:cNvPr id="6" name="5 Imagen" descr="IMG-20161217-WA00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4509120"/>
            <a:ext cx="3779912" cy="212620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364088" y="56818"/>
            <a:ext cx="28841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chemeClr val="bg1"/>
                </a:solidFill>
                <a:latin typeface="Bauhaus 93" pitchFamily="82" charset="0"/>
              </a:rPr>
              <a:t>LOS INICIOS</a:t>
            </a:r>
            <a:endParaRPr lang="es-ES" sz="4000" b="1" dirty="0">
              <a:solidFill>
                <a:schemeClr val="bg1"/>
              </a:solidFill>
              <a:latin typeface="Bauhaus 93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323528" y="404664"/>
            <a:ext cx="45207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LA PARTICIPACIÓN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pic>
        <p:nvPicPr>
          <p:cNvPr id="9" name="8 Imagen" descr="IMG-20161218-WA0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052736"/>
            <a:ext cx="2592288" cy="1944216"/>
          </a:xfrm>
          <a:prstGeom prst="rect">
            <a:avLst/>
          </a:prstGeom>
        </p:spPr>
      </p:pic>
      <p:pic>
        <p:nvPicPr>
          <p:cNvPr id="6" name="5 Imagen" descr="IMG-20161218-WA00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340768"/>
            <a:ext cx="2016224" cy="151216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492896"/>
            <a:ext cx="6754441" cy="30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11 Imagen" descr="IMG-20161218-WA0164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9132" y="332656"/>
            <a:ext cx="2106234" cy="2808312"/>
          </a:xfrm>
          <a:prstGeom prst="rect">
            <a:avLst/>
          </a:prstGeom>
        </p:spPr>
      </p:pic>
      <p:pic>
        <p:nvPicPr>
          <p:cNvPr id="7" name="6 Imagen" descr="IMG-20161218-WA01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437112"/>
            <a:ext cx="2976331" cy="2232248"/>
          </a:xfrm>
          <a:prstGeom prst="rect">
            <a:avLst/>
          </a:prstGeom>
        </p:spPr>
      </p:pic>
      <p:pic>
        <p:nvPicPr>
          <p:cNvPr id="11" name="10 Imagen" descr="IMG-20161218-WA01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195" y="4653136"/>
            <a:ext cx="2555776" cy="1916832"/>
          </a:xfrm>
          <a:prstGeom prst="rect">
            <a:avLst/>
          </a:prstGeom>
        </p:spPr>
      </p:pic>
      <p:pic>
        <p:nvPicPr>
          <p:cNvPr id="13" name="12 Imagen" descr="IMG-20161218-WA017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7904" y="4725144"/>
            <a:ext cx="2232248" cy="1674186"/>
          </a:xfrm>
          <a:prstGeom prst="rect">
            <a:avLst/>
          </a:prstGeom>
        </p:spPr>
      </p:pic>
      <p:pic>
        <p:nvPicPr>
          <p:cNvPr id="5" name="4 Imagen" descr="IMG-20161218-WA005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6056" y="476672"/>
            <a:ext cx="1979712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323528" y="404664"/>
            <a:ext cx="387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chemeClr val="bg1"/>
                </a:solidFill>
                <a:latin typeface="Bauhaus 93" pitchFamily="82" charset="0"/>
              </a:rPr>
              <a:t>LOS RESULTADOS</a:t>
            </a:r>
            <a:endParaRPr lang="es-ES" sz="4000" b="1" dirty="0">
              <a:solidFill>
                <a:schemeClr val="bg1"/>
              </a:solidFill>
              <a:latin typeface="Bauhaus 93" pitchFamily="82" charset="0"/>
            </a:endParaRPr>
          </a:p>
        </p:txBody>
      </p:sp>
      <p:pic>
        <p:nvPicPr>
          <p:cNvPr id="7" name="6 Imagen" descr="IMG-20161218-WA0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04664"/>
            <a:ext cx="2448272" cy="2897560"/>
          </a:xfrm>
          <a:prstGeom prst="rect">
            <a:avLst/>
          </a:prstGeom>
        </p:spPr>
      </p:pic>
      <p:pic>
        <p:nvPicPr>
          <p:cNvPr id="8" name="7 Imagen" descr="IMG-20161218-WA01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5445224"/>
            <a:ext cx="2496277" cy="1224136"/>
          </a:xfrm>
          <a:prstGeom prst="rect">
            <a:avLst/>
          </a:prstGeom>
        </p:spPr>
      </p:pic>
      <p:pic>
        <p:nvPicPr>
          <p:cNvPr id="9" name="8 Imagen" descr="IMG-20161218-WA01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797152"/>
            <a:ext cx="2496278" cy="1872208"/>
          </a:xfrm>
          <a:prstGeom prst="rect">
            <a:avLst/>
          </a:prstGeom>
        </p:spPr>
      </p:pic>
      <p:pic>
        <p:nvPicPr>
          <p:cNvPr id="10" name="9 Imagen" descr="IMG-20161218-WA0152.jpg"/>
          <p:cNvPicPr>
            <a:picLocks noChangeAspect="1"/>
          </p:cNvPicPr>
          <p:nvPr/>
        </p:nvPicPr>
        <p:blipFill>
          <a:blip r:embed="rId5" cstate="print"/>
          <a:srcRect l="22652" t="21650" r="24577" b="22549"/>
          <a:stretch>
            <a:fillRect/>
          </a:stretch>
        </p:blipFill>
        <p:spPr>
          <a:xfrm>
            <a:off x="395536" y="2780928"/>
            <a:ext cx="1872208" cy="1484784"/>
          </a:xfrm>
          <a:prstGeom prst="rect">
            <a:avLst/>
          </a:prstGeom>
        </p:spPr>
      </p:pic>
      <p:pic>
        <p:nvPicPr>
          <p:cNvPr id="11" name="10 Imagen" descr="IMG-20161218-WA01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3429000"/>
            <a:ext cx="2523661" cy="1892746"/>
          </a:xfrm>
          <a:prstGeom prst="rect">
            <a:avLst/>
          </a:prstGeom>
        </p:spPr>
      </p:pic>
      <p:pic>
        <p:nvPicPr>
          <p:cNvPr id="12" name="11 Imagen" descr="IMG-20161218-WA01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1412776"/>
            <a:ext cx="2430270" cy="3240360"/>
          </a:xfrm>
          <a:prstGeom prst="rect">
            <a:avLst/>
          </a:prstGeom>
        </p:spPr>
      </p:pic>
      <p:pic>
        <p:nvPicPr>
          <p:cNvPr id="14" name="13 Imagen" descr="IMG-20161218-WA016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4509120"/>
            <a:ext cx="2883635" cy="2162726"/>
          </a:xfrm>
          <a:prstGeom prst="rect">
            <a:avLst/>
          </a:prstGeom>
        </p:spPr>
      </p:pic>
      <p:pic>
        <p:nvPicPr>
          <p:cNvPr id="16" name="15 Imagen" descr="IMG-20161218-WA016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7544" y="1556792"/>
            <a:ext cx="1440160" cy="108012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1268760"/>
            <a:ext cx="1583209" cy="140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2852936"/>
            <a:ext cx="122413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224436" cy="270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4932040" y="1340768"/>
            <a:ext cx="3289683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400" b="1" dirty="0" smtClean="0">
                <a:solidFill>
                  <a:srgbClr val="FF6600"/>
                </a:solidFill>
                <a:latin typeface="Bauhaus 93" pitchFamily="82" charset="0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Las paredes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perchero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La jardinera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banco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espacio verde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La portería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</a:t>
            </a:r>
            <a:r>
              <a:rPr lang="es-ES" sz="2400" b="1" dirty="0" err="1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PinBall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El sistema solar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circuito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Los círculos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juego de puntería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s-ES" sz="2400" b="1" dirty="0" smtClean="0">
                <a:solidFill>
                  <a:srgbClr val="FF6600"/>
                </a:solidFill>
                <a:latin typeface="Aharoni" pitchFamily="2" charset="-79"/>
                <a:cs typeface="Aharoni" pitchFamily="2" charset="-79"/>
              </a:rPr>
              <a:t>El camino al huerto</a:t>
            </a:r>
          </a:p>
          <a:p>
            <a:endParaRPr lang="es-ES" sz="2400" b="1" dirty="0" smtClean="0">
              <a:solidFill>
                <a:srgbClr val="FF6600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4572000" y="1412776"/>
            <a:ext cx="0" cy="4392488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547664" y="332656"/>
            <a:ext cx="2986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LAS PAREDES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han pintado las paredes con una base donde posteriormente los niños han pintado motivos naturales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7584" y="5013176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Se ha dejado toda la parte trasera sólo con la base para que o bien el cole en horas lectivas pueda hacer lo mismo con los niños que no han podido participar o bien la </a:t>
            </a:r>
            <a:r>
              <a:rPr lang="es-ES" dirty="0" err="1" smtClean="0"/>
              <a:t>Ampa</a:t>
            </a:r>
            <a:r>
              <a:rPr lang="es-ES" dirty="0" smtClean="0"/>
              <a:t> organizará otra jornada en primavera.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95810" y="1880112"/>
            <a:ext cx="211181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 b="3779"/>
          <a:stretch>
            <a:fillRect/>
          </a:stretch>
        </p:blipFill>
        <p:spPr bwMode="auto">
          <a:xfrm rot="5400000">
            <a:off x="5032112" y="1528728"/>
            <a:ext cx="2320135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547664" y="332656"/>
            <a:ext cx="3220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PERCHERO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han colocado los tablones de madera necesarios para que sirvan de base para la ubicación de las perchas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7584" y="501317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Los tablones pueden pintarse para quedar más colorido.</a:t>
            </a:r>
          </a:p>
          <a:p>
            <a:r>
              <a:rPr lang="es-ES" dirty="0" smtClean="0"/>
              <a:t>Las perchas se podrán realizar por parte de las familias en casa o comprar los apliques necesarios y colocarlos.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547664" y="332656"/>
            <a:ext cx="3267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LA JARDINERA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55679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realizado en madera una jardinera a la entrada que además de aportar verde al espacio sirve de banco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1214" r="5669"/>
          <a:stretch>
            <a:fillRect/>
          </a:stretch>
        </p:blipFill>
        <p:spPr bwMode="auto">
          <a:xfrm rot="5400000">
            <a:off x="4183261" y="2449588"/>
            <a:ext cx="4320480" cy="267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224136" cy="102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495263" y="332656"/>
            <a:ext cx="2406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6600"/>
                </a:solidFill>
                <a:latin typeface="Bauhaus 93" pitchFamily="82" charset="0"/>
              </a:rPr>
              <a:t>EL BANCO</a:t>
            </a:r>
            <a:endParaRPr lang="es-ES" sz="4000" b="1" dirty="0">
              <a:solidFill>
                <a:srgbClr val="FF6600"/>
              </a:solidFill>
              <a:latin typeface="Bauhaus 93" pitchFamily="8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99592" y="1484784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ha realizado un banco de madera compacto pero móvil de manera que pueda servir para representaciones, entrega de premios,…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7584" y="5013176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PRÓXIMOS TALLERES:</a:t>
            </a:r>
          </a:p>
          <a:p>
            <a:r>
              <a:rPr lang="es-ES" dirty="0" smtClean="0"/>
              <a:t>Tenemos algo de madera y los planos para hacer más bancos para la parte posterior si os parece interesante.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71305" y="2333351"/>
            <a:ext cx="2708648" cy="245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503</Words>
  <Application>Microsoft Office PowerPoint</Application>
  <PresentationFormat>Presentación en pantalla (4:3)</PresentationFormat>
  <Paragraphs>54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str_rmh</dc:creator>
  <cp:lastModifiedBy>str_rmh</cp:lastModifiedBy>
  <cp:revision>9</cp:revision>
  <dcterms:created xsi:type="dcterms:W3CDTF">2016-12-18T19:06:46Z</dcterms:created>
  <dcterms:modified xsi:type="dcterms:W3CDTF">2016-12-18T20:34:42Z</dcterms:modified>
</cp:coreProperties>
</file>